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840760" cy="10081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ÇATALPINAR ANADOLU İMAM HATİP LİSESİ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11760" y="5589240"/>
            <a:ext cx="4104456" cy="88850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8407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1143000"/>
          </a:xfrm>
          <a:solidFill>
            <a:srgbClr val="FFFF00"/>
          </a:solidFill>
        </p:spPr>
        <p:txBody>
          <a:bodyPr/>
          <a:lstStyle/>
          <a:p>
            <a:r>
              <a:rPr lang="tr-TR" b="1" dirty="0" smtClean="0"/>
              <a:t>HOPİLERİMİZ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756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36704" cy="106613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YENİ EĞİTİM YUVAMIZ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329677" cy="4525963"/>
          </a:xfrm>
        </p:spPr>
      </p:pic>
    </p:spTree>
    <p:extLst>
      <p:ext uri="{BB962C8B-B14F-4D97-AF65-F5344CB8AC3E}">
        <p14:creationId xmlns:p14="http://schemas.microsoft.com/office/powerpoint/2010/main" val="203944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/>
              <a:t>19 MAYIS GENÇLİK VE SPOR BAYRAMI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3999" cy="4680520"/>
          </a:xfrm>
        </p:spPr>
      </p:pic>
    </p:spTree>
    <p:extLst>
      <p:ext uri="{BB962C8B-B14F-4D97-AF65-F5344CB8AC3E}">
        <p14:creationId xmlns:p14="http://schemas.microsoft.com/office/powerpoint/2010/main" val="25571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96744" cy="9941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smtClean="0"/>
              <a:t>FEN LABORATUVARI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7"/>
            <a:ext cx="6624736" cy="3816424"/>
          </a:xfrm>
        </p:spPr>
      </p:pic>
    </p:spTree>
    <p:extLst>
      <p:ext uri="{BB962C8B-B14F-4D97-AF65-F5344CB8AC3E}">
        <p14:creationId xmlns:p14="http://schemas.microsoft.com/office/powerpoint/2010/main" val="18343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264696" cy="85010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REHBERLİK FAALİYETİ</a:t>
            </a:r>
            <a:endParaRPr lang="tr-TR" b="1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257669" cy="4525963"/>
          </a:xfrm>
        </p:spPr>
      </p:pic>
    </p:spTree>
    <p:extLst>
      <p:ext uri="{BB962C8B-B14F-4D97-AF65-F5344CB8AC3E}">
        <p14:creationId xmlns:p14="http://schemas.microsoft.com/office/powerpoint/2010/main" val="88024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20680" cy="77809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smtClean="0"/>
              <a:t>AKIL VE ZEKA OYUNLARI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900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847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GEZİYORUZ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600200"/>
            <a:ext cx="6984776" cy="4525963"/>
          </a:xfrm>
        </p:spPr>
      </p:pic>
    </p:spTree>
    <p:extLst>
      <p:ext uri="{BB962C8B-B14F-4D97-AF65-F5344CB8AC3E}">
        <p14:creationId xmlns:p14="http://schemas.microsoft.com/office/powerpoint/2010/main" val="43718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92211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MÜNAZARA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4634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12768" cy="9941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 smtClean="0"/>
              <a:t>KERMES</a:t>
            </a:r>
            <a:endParaRPr lang="tr-TR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127898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/>
              <a:t>GERİ DÖNÜŞÜM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2226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</Words>
  <Application>Microsoft Office PowerPoint</Application>
  <PresentationFormat>Ekran Gösterisi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ÇATALPINAR ANADOLU İMAM HATİP LİSESİ</vt:lpstr>
      <vt:lpstr>19 MAYIS GENÇLİK VE SPOR BAYRAMI</vt:lpstr>
      <vt:lpstr>FEN LABORATUVARI</vt:lpstr>
      <vt:lpstr>REHBERLİK FAALİYETİ</vt:lpstr>
      <vt:lpstr>AKIL VE ZEKA OYUNLARI</vt:lpstr>
      <vt:lpstr>GEZİYORUZ</vt:lpstr>
      <vt:lpstr>MÜNAZARA</vt:lpstr>
      <vt:lpstr>KERMES</vt:lpstr>
      <vt:lpstr>GERİ DÖNÜŞÜM</vt:lpstr>
      <vt:lpstr>HOPİLERİMİZ</vt:lpstr>
      <vt:lpstr>YENİ EĞİTİM YUVAMIZ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AİHL</dc:creator>
  <cp:lastModifiedBy>PRO2000</cp:lastModifiedBy>
  <cp:revision>9</cp:revision>
  <dcterms:created xsi:type="dcterms:W3CDTF">2020-06-02T11:10:12Z</dcterms:created>
  <dcterms:modified xsi:type="dcterms:W3CDTF">2020-06-02T12:04:44Z</dcterms:modified>
</cp:coreProperties>
</file>